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Default Extension="png" ContentType="image/png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6"/>
  </p:handoutMasterIdLst>
  <p:sldIdLst>
    <p:sldId id="1795" r:id="rId2"/>
    <p:sldId id="1796" r:id="rId3"/>
    <p:sldId id="1805" r:id="rId4"/>
    <p:sldId id="1791" r:id="rId5"/>
    <p:sldId id="1804" r:id="rId6"/>
    <p:sldId id="1798" r:id="rId7"/>
    <p:sldId id="1799" r:id="rId8"/>
    <p:sldId id="1806" r:id="rId9"/>
    <p:sldId id="1800" r:id="rId10"/>
    <p:sldId id="1801" r:id="rId11"/>
    <p:sldId id="1807" r:id="rId12"/>
    <p:sldId id="1802" r:id="rId13"/>
    <p:sldId id="1803" r:id="rId14"/>
    <p:sldId id="1808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 xmlns="">
        <p14:section name="메인" id="{84F9EC0D-59F4-4A65-9A9C-5EB0228D7738}">
          <p14:sldIdLst>
            <p14:sldId id="1795"/>
          </p14:sldIdLst>
        </p14:section>
        <p14:section name="사전조사" id="{B9E1B556-498D-47AD-B4AC-92A53B563EFF}">
          <p14:sldIdLst>
            <p14:sldId id="1796"/>
            <p14:sldId id="1791"/>
            <p14:sldId id="1804"/>
            <p14:sldId id="1805"/>
          </p14:sldIdLst>
        </p14:section>
        <p14:section name="타겟설정" id="{11AD61CE-8422-4563-8CE5-6323BD7A9C5F}">
          <p14:sldIdLst>
            <p14:sldId id="1798"/>
            <p14:sldId id="1799"/>
          </p14:sldIdLst>
        </p14:section>
        <p14:section name="컨셉도출" id="{D538250D-C637-4FE3-B754-E76AFEA7DACE}">
          <p14:sldIdLst>
            <p14:sldId id="1800"/>
            <p14:sldId id="1801"/>
          </p14:sldIdLst>
        </p14:section>
        <p14:section name="타입(UI)스케치" id="{BAF0E68B-689B-45B6-96CB-B2DB83EA1DB7}">
          <p14:sldIdLst>
            <p14:sldId id="1802"/>
            <p14:sldId id="1803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E8EFF2"/>
    <a:srgbClr val="333333"/>
    <a:srgbClr val="FCF297"/>
    <a:srgbClr val="2ABEE6"/>
    <a:srgbClr val="243193"/>
    <a:srgbClr val="130A84"/>
    <a:srgbClr val="F9FECE"/>
    <a:srgbClr val="FDE9CF"/>
    <a:srgbClr val="333F50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39" autoAdjust="0"/>
    <p:restoredTop sz="94660"/>
  </p:normalViewPr>
  <p:slideViewPr>
    <p:cSldViewPr snapToGrid="0">
      <p:cViewPr>
        <p:scale>
          <a:sx n="100" d="100"/>
          <a:sy n="100" d="100"/>
        </p:scale>
        <p:origin x="-108" y="-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4" d="100"/>
          <a:sy n="84" d="100"/>
        </p:scale>
        <p:origin x="2976" y="102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20197E-15EB-4C3C-916D-B0613AA72F4F}" type="doc">
      <dgm:prSet loTypeId="urn:microsoft.com/office/officeart/2005/8/layout/hierarchy2" loCatId="hierarchy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pPr latinLnBrk="1"/>
          <a:endParaRPr lang="ko-KR" altLang="en-US"/>
        </a:p>
      </dgm:t>
    </dgm:pt>
    <dgm:pt modelId="{43EFE3BF-6A60-4EC6-A561-D1E8AB24F279}">
      <dgm:prSet phldrT="[텍스트]"/>
      <dgm:spPr/>
      <dgm:t>
        <a:bodyPr/>
        <a:lstStyle/>
        <a:p>
          <a:pPr latinLnBrk="1"/>
          <a:r>
            <a:rPr lang="ko-KR" altLang="en-US" dirty="0" err="1" smtClean="0"/>
            <a:t>나의사건조회</a:t>
          </a:r>
          <a:endParaRPr lang="ko-KR" altLang="en-US" dirty="0"/>
        </a:p>
      </dgm:t>
    </dgm:pt>
    <dgm:pt modelId="{8EFA7AD6-92E2-43C6-B7C7-3C791321F7C5}" type="parTrans" cxnId="{064B2980-1050-43E5-8E82-BE05E4CC2302}">
      <dgm:prSet/>
      <dgm:spPr/>
      <dgm:t>
        <a:bodyPr/>
        <a:lstStyle/>
        <a:p>
          <a:pPr latinLnBrk="1"/>
          <a:endParaRPr lang="ko-KR" altLang="en-US"/>
        </a:p>
      </dgm:t>
    </dgm:pt>
    <dgm:pt modelId="{7EC95DEF-80F9-45D2-B243-46B30D305316}" type="sibTrans" cxnId="{064B2980-1050-43E5-8E82-BE05E4CC2302}">
      <dgm:prSet/>
      <dgm:spPr/>
      <dgm:t>
        <a:bodyPr/>
        <a:lstStyle/>
        <a:p>
          <a:pPr latinLnBrk="1"/>
          <a:endParaRPr lang="ko-KR" altLang="en-US"/>
        </a:p>
      </dgm:t>
    </dgm:pt>
    <dgm:pt modelId="{872F46B6-5957-4F55-AADC-6C0164346C30}">
      <dgm:prSet phldrT="[텍스트]"/>
      <dgm:spPr/>
      <dgm:t>
        <a:bodyPr/>
        <a:lstStyle/>
        <a:p>
          <a:pPr latinLnBrk="1"/>
          <a:r>
            <a:rPr lang="ko-KR" altLang="en-US" dirty="0" err="1" smtClean="0"/>
            <a:t>나의사건검색</a:t>
          </a:r>
          <a:endParaRPr lang="ko-KR" altLang="en-US" dirty="0"/>
        </a:p>
      </dgm:t>
    </dgm:pt>
    <dgm:pt modelId="{8051CF4B-2614-4BF3-8B66-5121DC167625}" type="parTrans" cxnId="{D3A1CB00-6874-4944-891B-42CC31320004}">
      <dgm:prSet/>
      <dgm:spPr/>
      <dgm:t>
        <a:bodyPr/>
        <a:lstStyle/>
        <a:p>
          <a:pPr latinLnBrk="1"/>
          <a:endParaRPr lang="ko-KR" altLang="en-US"/>
        </a:p>
      </dgm:t>
    </dgm:pt>
    <dgm:pt modelId="{4070FB87-CD8B-45B4-A77C-01BC713F1507}" type="sibTrans" cxnId="{D3A1CB00-6874-4944-891B-42CC31320004}">
      <dgm:prSet/>
      <dgm:spPr/>
      <dgm:t>
        <a:bodyPr/>
        <a:lstStyle/>
        <a:p>
          <a:pPr latinLnBrk="1"/>
          <a:endParaRPr lang="ko-KR" altLang="en-US"/>
        </a:p>
      </dgm:t>
    </dgm:pt>
    <dgm:pt modelId="{B81B023B-60FD-4CCE-9840-0835CCB1EF88}">
      <dgm:prSet phldrT="[텍스트]"/>
      <dgm:spPr/>
      <dgm:t>
        <a:bodyPr/>
        <a:lstStyle/>
        <a:p>
          <a:pPr latinLnBrk="1"/>
          <a:r>
            <a:rPr lang="ko-KR" altLang="en-US" dirty="0" smtClean="0"/>
            <a:t>검색결과</a:t>
          </a:r>
          <a:endParaRPr lang="ko-KR" altLang="en-US" dirty="0"/>
        </a:p>
      </dgm:t>
    </dgm:pt>
    <dgm:pt modelId="{C5DEC379-2AFB-4D9F-B334-C22395BA1AF8}" type="parTrans" cxnId="{7E06EC1A-80C1-4134-80A1-BA7D73A3F6D1}">
      <dgm:prSet/>
      <dgm:spPr/>
      <dgm:t>
        <a:bodyPr/>
        <a:lstStyle/>
        <a:p>
          <a:pPr latinLnBrk="1"/>
          <a:endParaRPr lang="ko-KR" altLang="en-US"/>
        </a:p>
      </dgm:t>
    </dgm:pt>
    <dgm:pt modelId="{1A832325-75EE-4CAD-941D-95F7BA725C7D}" type="sibTrans" cxnId="{7E06EC1A-80C1-4134-80A1-BA7D73A3F6D1}">
      <dgm:prSet/>
      <dgm:spPr/>
      <dgm:t>
        <a:bodyPr/>
        <a:lstStyle/>
        <a:p>
          <a:pPr latinLnBrk="1"/>
          <a:endParaRPr lang="ko-KR" altLang="en-US"/>
        </a:p>
      </dgm:t>
    </dgm:pt>
    <dgm:pt modelId="{46FD1B09-46A2-4961-A836-231D39066D06}" type="pres">
      <dgm:prSet presAssocID="{8820197E-15EB-4C3C-916D-B0613AA72F4F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D70EB681-3C76-4928-83D4-1394765EE8DA}" type="pres">
      <dgm:prSet presAssocID="{43EFE3BF-6A60-4EC6-A561-D1E8AB24F279}" presName="root1" presStyleCnt="0"/>
      <dgm:spPr/>
    </dgm:pt>
    <dgm:pt modelId="{6D55F2B4-D243-4FB4-BCE8-3BCA3950C908}" type="pres">
      <dgm:prSet presAssocID="{43EFE3BF-6A60-4EC6-A561-D1E8AB24F279}" presName="LevelOneTextNode" presStyleLbl="node0" presStyleIdx="0" presStyleCnt="1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C3EE9D80-D9E4-4EF1-9AB1-695A1094EDCD}" type="pres">
      <dgm:prSet presAssocID="{43EFE3BF-6A60-4EC6-A561-D1E8AB24F279}" presName="level2hierChild" presStyleCnt="0"/>
      <dgm:spPr/>
    </dgm:pt>
    <dgm:pt modelId="{9814AC03-81C5-49B2-9B3E-384F3224194F}" type="pres">
      <dgm:prSet presAssocID="{8051CF4B-2614-4BF3-8B66-5121DC167625}" presName="conn2-1" presStyleLbl="parChTrans1D2" presStyleIdx="0" presStyleCnt="1"/>
      <dgm:spPr/>
    </dgm:pt>
    <dgm:pt modelId="{58DF4A80-06B0-438C-86D3-3D55A8DF3D7B}" type="pres">
      <dgm:prSet presAssocID="{8051CF4B-2614-4BF3-8B66-5121DC167625}" presName="connTx" presStyleLbl="parChTrans1D2" presStyleIdx="0" presStyleCnt="1"/>
      <dgm:spPr/>
    </dgm:pt>
    <dgm:pt modelId="{1F35FC4B-0733-4561-A1BA-1CCC45338568}" type="pres">
      <dgm:prSet presAssocID="{872F46B6-5957-4F55-AADC-6C0164346C30}" presName="root2" presStyleCnt="0"/>
      <dgm:spPr/>
    </dgm:pt>
    <dgm:pt modelId="{E477A48C-6AAE-4EE7-9BF5-E4EB207C0E05}" type="pres">
      <dgm:prSet presAssocID="{872F46B6-5957-4F55-AADC-6C0164346C30}" presName="LevelTwoTextNode" presStyleLbl="node2" presStyleIdx="0" presStyleCnt="1">
        <dgm:presLayoutVars>
          <dgm:chPref val="3"/>
        </dgm:presLayoutVars>
      </dgm:prSet>
      <dgm:spPr/>
    </dgm:pt>
    <dgm:pt modelId="{14ADB59F-1C53-4744-8CB2-CC70BB1A80C9}" type="pres">
      <dgm:prSet presAssocID="{872F46B6-5957-4F55-AADC-6C0164346C30}" presName="level3hierChild" presStyleCnt="0"/>
      <dgm:spPr/>
    </dgm:pt>
    <dgm:pt modelId="{4CABCBDF-A23E-43D9-A861-E1B14984718C}" type="pres">
      <dgm:prSet presAssocID="{C5DEC379-2AFB-4D9F-B334-C22395BA1AF8}" presName="conn2-1" presStyleLbl="parChTrans1D3" presStyleIdx="0" presStyleCnt="1"/>
      <dgm:spPr/>
    </dgm:pt>
    <dgm:pt modelId="{F4494B12-C081-47F1-8A7B-989D33A2119A}" type="pres">
      <dgm:prSet presAssocID="{C5DEC379-2AFB-4D9F-B334-C22395BA1AF8}" presName="connTx" presStyleLbl="parChTrans1D3" presStyleIdx="0" presStyleCnt="1"/>
      <dgm:spPr/>
    </dgm:pt>
    <dgm:pt modelId="{4E42BBB7-2E35-44E8-A605-BAF6C9CD6F18}" type="pres">
      <dgm:prSet presAssocID="{B81B023B-60FD-4CCE-9840-0835CCB1EF88}" presName="root2" presStyleCnt="0"/>
      <dgm:spPr/>
    </dgm:pt>
    <dgm:pt modelId="{7620282F-3652-4F9E-908A-F5640FE5A0DD}" type="pres">
      <dgm:prSet presAssocID="{B81B023B-60FD-4CCE-9840-0835CCB1EF88}" presName="LevelTwoTextNode" presStyleLbl="node3" presStyleIdx="0" presStyleCnt="1">
        <dgm:presLayoutVars>
          <dgm:chPref val="3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2EAC1F3-E738-464A-A3C1-A4BFF017FCB1}" type="pres">
      <dgm:prSet presAssocID="{B81B023B-60FD-4CCE-9840-0835CCB1EF88}" presName="level3hierChild" presStyleCnt="0"/>
      <dgm:spPr/>
    </dgm:pt>
  </dgm:ptLst>
  <dgm:cxnLst>
    <dgm:cxn modelId="{064B2980-1050-43E5-8E82-BE05E4CC2302}" srcId="{8820197E-15EB-4C3C-916D-B0613AA72F4F}" destId="{43EFE3BF-6A60-4EC6-A561-D1E8AB24F279}" srcOrd="0" destOrd="0" parTransId="{8EFA7AD6-92E2-43C6-B7C7-3C791321F7C5}" sibTransId="{7EC95DEF-80F9-45D2-B243-46B30D305316}"/>
    <dgm:cxn modelId="{F5711904-4C00-4457-B1D2-BF7460090045}" type="presOf" srcId="{872F46B6-5957-4F55-AADC-6C0164346C30}" destId="{E477A48C-6AAE-4EE7-9BF5-E4EB207C0E05}" srcOrd="0" destOrd="0" presId="urn:microsoft.com/office/officeart/2005/8/layout/hierarchy2"/>
    <dgm:cxn modelId="{7E06EC1A-80C1-4134-80A1-BA7D73A3F6D1}" srcId="{872F46B6-5957-4F55-AADC-6C0164346C30}" destId="{B81B023B-60FD-4CCE-9840-0835CCB1EF88}" srcOrd="0" destOrd="0" parTransId="{C5DEC379-2AFB-4D9F-B334-C22395BA1AF8}" sibTransId="{1A832325-75EE-4CAD-941D-95F7BA725C7D}"/>
    <dgm:cxn modelId="{D3A1CB00-6874-4944-891B-42CC31320004}" srcId="{43EFE3BF-6A60-4EC6-A561-D1E8AB24F279}" destId="{872F46B6-5957-4F55-AADC-6C0164346C30}" srcOrd="0" destOrd="0" parTransId="{8051CF4B-2614-4BF3-8B66-5121DC167625}" sibTransId="{4070FB87-CD8B-45B4-A77C-01BC713F1507}"/>
    <dgm:cxn modelId="{CCDA1AB6-A87F-4D01-9659-9DA4484E371A}" type="presOf" srcId="{C5DEC379-2AFB-4D9F-B334-C22395BA1AF8}" destId="{F4494B12-C081-47F1-8A7B-989D33A2119A}" srcOrd="1" destOrd="0" presId="urn:microsoft.com/office/officeart/2005/8/layout/hierarchy2"/>
    <dgm:cxn modelId="{91184342-55F5-4762-89F4-CA5498CB5AC5}" type="presOf" srcId="{8051CF4B-2614-4BF3-8B66-5121DC167625}" destId="{58DF4A80-06B0-438C-86D3-3D55A8DF3D7B}" srcOrd="1" destOrd="0" presId="urn:microsoft.com/office/officeart/2005/8/layout/hierarchy2"/>
    <dgm:cxn modelId="{F7187B4D-D945-4CBC-B898-ABDDCBE44DAE}" type="presOf" srcId="{43EFE3BF-6A60-4EC6-A561-D1E8AB24F279}" destId="{6D55F2B4-D243-4FB4-BCE8-3BCA3950C908}" srcOrd="0" destOrd="0" presId="urn:microsoft.com/office/officeart/2005/8/layout/hierarchy2"/>
    <dgm:cxn modelId="{1A6BB554-B573-48C7-B831-7710C9E1CE43}" type="presOf" srcId="{8820197E-15EB-4C3C-916D-B0613AA72F4F}" destId="{46FD1B09-46A2-4961-A836-231D39066D06}" srcOrd="0" destOrd="0" presId="urn:microsoft.com/office/officeart/2005/8/layout/hierarchy2"/>
    <dgm:cxn modelId="{7EA3F1CD-6546-4819-BCFD-DCF7F5FA0D2B}" type="presOf" srcId="{B81B023B-60FD-4CCE-9840-0835CCB1EF88}" destId="{7620282F-3652-4F9E-908A-F5640FE5A0DD}" srcOrd="0" destOrd="0" presId="urn:microsoft.com/office/officeart/2005/8/layout/hierarchy2"/>
    <dgm:cxn modelId="{84EE100F-47CC-4032-B4A2-7EBCD3D15BF5}" type="presOf" srcId="{8051CF4B-2614-4BF3-8B66-5121DC167625}" destId="{9814AC03-81C5-49B2-9B3E-384F3224194F}" srcOrd="0" destOrd="0" presId="urn:microsoft.com/office/officeart/2005/8/layout/hierarchy2"/>
    <dgm:cxn modelId="{1AEF8A34-6006-4E6D-8863-5B11FE0D3B4B}" type="presOf" srcId="{C5DEC379-2AFB-4D9F-B334-C22395BA1AF8}" destId="{4CABCBDF-A23E-43D9-A861-E1B14984718C}" srcOrd="0" destOrd="0" presId="urn:microsoft.com/office/officeart/2005/8/layout/hierarchy2"/>
    <dgm:cxn modelId="{92688C6F-F226-427D-BC0B-0550270ECE1E}" type="presParOf" srcId="{46FD1B09-46A2-4961-A836-231D39066D06}" destId="{D70EB681-3C76-4928-83D4-1394765EE8DA}" srcOrd="0" destOrd="0" presId="urn:microsoft.com/office/officeart/2005/8/layout/hierarchy2"/>
    <dgm:cxn modelId="{84449D6E-5FFC-4568-B13E-FBC4D2C48A36}" type="presParOf" srcId="{D70EB681-3C76-4928-83D4-1394765EE8DA}" destId="{6D55F2B4-D243-4FB4-BCE8-3BCA3950C908}" srcOrd="0" destOrd="0" presId="urn:microsoft.com/office/officeart/2005/8/layout/hierarchy2"/>
    <dgm:cxn modelId="{935750DD-0A77-49F7-A7D8-3430FE4DFE99}" type="presParOf" srcId="{D70EB681-3C76-4928-83D4-1394765EE8DA}" destId="{C3EE9D80-D9E4-4EF1-9AB1-695A1094EDCD}" srcOrd="1" destOrd="0" presId="urn:microsoft.com/office/officeart/2005/8/layout/hierarchy2"/>
    <dgm:cxn modelId="{A920311A-D818-4D71-8598-52063B8A023F}" type="presParOf" srcId="{C3EE9D80-D9E4-4EF1-9AB1-695A1094EDCD}" destId="{9814AC03-81C5-49B2-9B3E-384F3224194F}" srcOrd="0" destOrd="0" presId="urn:microsoft.com/office/officeart/2005/8/layout/hierarchy2"/>
    <dgm:cxn modelId="{C9D7B1BF-7838-48BD-8D8D-4D8A69A3C219}" type="presParOf" srcId="{9814AC03-81C5-49B2-9B3E-384F3224194F}" destId="{58DF4A80-06B0-438C-86D3-3D55A8DF3D7B}" srcOrd="0" destOrd="0" presId="urn:microsoft.com/office/officeart/2005/8/layout/hierarchy2"/>
    <dgm:cxn modelId="{97BE2E43-D3C0-42BF-976B-26FD601FD19F}" type="presParOf" srcId="{C3EE9D80-D9E4-4EF1-9AB1-695A1094EDCD}" destId="{1F35FC4B-0733-4561-A1BA-1CCC45338568}" srcOrd="1" destOrd="0" presId="urn:microsoft.com/office/officeart/2005/8/layout/hierarchy2"/>
    <dgm:cxn modelId="{4FAE452F-6C6C-40DF-9493-F3060BD5FA4C}" type="presParOf" srcId="{1F35FC4B-0733-4561-A1BA-1CCC45338568}" destId="{E477A48C-6AAE-4EE7-9BF5-E4EB207C0E05}" srcOrd="0" destOrd="0" presId="urn:microsoft.com/office/officeart/2005/8/layout/hierarchy2"/>
    <dgm:cxn modelId="{B70DBAC4-988A-49CB-BABB-55E2989A75E6}" type="presParOf" srcId="{1F35FC4B-0733-4561-A1BA-1CCC45338568}" destId="{14ADB59F-1C53-4744-8CB2-CC70BB1A80C9}" srcOrd="1" destOrd="0" presId="urn:microsoft.com/office/officeart/2005/8/layout/hierarchy2"/>
    <dgm:cxn modelId="{D10269C3-2E45-444D-928C-C185A9FE1864}" type="presParOf" srcId="{14ADB59F-1C53-4744-8CB2-CC70BB1A80C9}" destId="{4CABCBDF-A23E-43D9-A861-E1B14984718C}" srcOrd="0" destOrd="0" presId="urn:microsoft.com/office/officeart/2005/8/layout/hierarchy2"/>
    <dgm:cxn modelId="{04E10C89-0BED-4A9C-B9CD-BF931C511F51}" type="presParOf" srcId="{4CABCBDF-A23E-43D9-A861-E1B14984718C}" destId="{F4494B12-C081-47F1-8A7B-989D33A2119A}" srcOrd="0" destOrd="0" presId="urn:microsoft.com/office/officeart/2005/8/layout/hierarchy2"/>
    <dgm:cxn modelId="{67241ECD-0971-4A16-B6C1-8B00F6FA8BEB}" type="presParOf" srcId="{14ADB59F-1C53-4744-8CB2-CC70BB1A80C9}" destId="{4E42BBB7-2E35-44E8-A605-BAF6C9CD6F18}" srcOrd="1" destOrd="0" presId="urn:microsoft.com/office/officeart/2005/8/layout/hierarchy2"/>
    <dgm:cxn modelId="{CBB53044-A68F-474A-92E6-B8C3C0992C02}" type="presParOf" srcId="{4E42BBB7-2E35-44E8-A605-BAF6C9CD6F18}" destId="{7620282F-3652-4F9E-908A-F5640FE5A0DD}" srcOrd="0" destOrd="0" presId="urn:microsoft.com/office/officeart/2005/8/layout/hierarchy2"/>
    <dgm:cxn modelId="{2BB72203-0265-4D31-9A3F-11B7AA28C148}" type="presParOf" srcId="{4E42BBB7-2E35-44E8-A605-BAF6C9CD6F18}" destId="{12EAC1F3-E738-464A-A3C1-A4BFF017FCB1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6D55F2B4-D243-4FB4-BCE8-3BCA3950C908}">
      <dsp:nvSpPr>
        <dsp:cNvPr id="0" name=""/>
        <dsp:cNvSpPr/>
      </dsp:nvSpPr>
      <dsp:spPr>
        <a:xfrm>
          <a:off x="2116" y="2174875"/>
          <a:ext cx="2137833" cy="106891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600" kern="1200" dirty="0" err="1" smtClean="0"/>
            <a:t>나의사건조회</a:t>
          </a:r>
          <a:endParaRPr lang="ko-KR" altLang="en-US" sz="2600" kern="1200" dirty="0"/>
        </a:p>
      </dsp:txBody>
      <dsp:txXfrm>
        <a:off x="2116" y="2174875"/>
        <a:ext cx="2137833" cy="1068916"/>
      </dsp:txXfrm>
    </dsp:sp>
    <dsp:sp modelId="{9814AC03-81C5-49B2-9B3E-384F3224194F}">
      <dsp:nvSpPr>
        <dsp:cNvPr id="0" name=""/>
        <dsp:cNvSpPr/>
      </dsp:nvSpPr>
      <dsp:spPr>
        <a:xfrm>
          <a:off x="2139949" y="2691579"/>
          <a:ext cx="855133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855133" y="1775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2546138" y="2687955"/>
        <a:ext cx="42756" cy="42756"/>
      </dsp:txXfrm>
    </dsp:sp>
    <dsp:sp modelId="{E477A48C-6AAE-4EE7-9BF5-E4EB207C0E05}">
      <dsp:nvSpPr>
        <dsp:cNvPr id="0" name=""/>
        <dsp:cNvSpPr/>
      </dsp:nvSpPr>
      <dsp:spPr>
        <a:xfrm>
          <a:off x="2995083" y="2174875"/>
          <a:ext cx="2137833" cy="106891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600" kern="1200" dirty="0" err="1" smtClean="0"/>
            <a:t>나의사건검색</a:t>
          </a:r>
          <a:endParaRPr lang="ko-KR" altLang="en-US" sz="2600" kern="1200" dirty="0"/>
        </a:p>
      </dsp:txBody>
      <dsp:txXfrm>
        <a:off x="2995083" y="2174875"/>
        <a:ext cx="2137833" cy="1068916"/>
      </dsp:txXfrm>
    </dsp:sp>
    <dsp:sp modelId="{4CABCBDF-A23E-43D9-A861-E1B14984718C}">
      <dsp:nvSpPr>
        <dsp:cNvPr id="0" name=""/>
        <dsp:cNvSpPr/>
      </dsp:nvSpPr>
      <dsp:spPr>
        <a:xfrm>
          <a:off x="5132916" y="2691579"/>
          <a:ext cx="855133" cy="35507"/>
        </a:xfrm>
        <a:custGeom>
          <a:avLst/>
          <a:gdLst/>
          <a:ahLst/>
          <a:cxnLst/>
          <a:rect l="0" t="0" r="0" b="0"/>
          <a:pathLst>
            <a:path>
              <a:moveTo>
                <a:pt x="0" y="17753"/>
              </a:moveTo>
              <a:lnTo>
                <a:pt x="855133" y="1775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ko-KR" altLang="en-US" sz="500" kern="1200"/>
        </a:p>
      </dsp:txBody>
      <dsp:txXfrm>
        <a:off x="5539105" y="2687955"/>
        <a:ext cx="42756" cy="42756"/>
      </dsp:txXfrm>
    </dsp:sp>
    <dsp:sp modelId="{7620282F-3652-4F9E-908A-F5640FE5A0DD}">
      <dsp:nvSpPr>
        <dsp:cNvPr id="0" name=""/>
        <dsp:cNvSpPr/>
      </dsp:nvSpPr>
      <dsp:spPr>
        <a:xfrm>
          <a:off x="5988050" y="2174875"/>
          <a:ext cx="2137833" cy="106891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lvl="0" algn="ctr" defTabSz="11557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600" kern="1200" dirty="0" smtClean="0"/>
            <a:t>검색결과</a:t>
          </a:r>
          <a:endParaRPr lang="ko-KR" altLang="en-US" sz="2600" kern="1200" dirty="0"/>
        </a:p>
      </dsp:txBody>
      <dsp:txXfrm>
        <a:off x="5988050" y="2174875"/>
        <a:ext cx="2137833" cy="10689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xmlns="" id="{05F774E7-4A90-4466-94EE-070AF328616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214112F5-359F-4202-BACB-616ED2B3414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966B77-6B5C-4265-B220-9CA17A668A55}" type="datetimeFigureOut">
              <a:rPr lang="ko-KR" altLang="en-US" smtClean="0"/>
              <a:pPr/>
              <a:t>2019-03-29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7B325C45-BEEB-4F2C-85F2-046E2CE7D44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B9FBDD51-F913-43FB-802A-837599386A3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0334E2-3DCE-41DA-889D-A425DDF7DE4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33868294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메인 타이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E8303E5-26AD-4E00-B096-75A859803D4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097296" y="2769016"/>
            <a:ext cx="6943595" cy="862497"/>
          </a:xfrm>
          <a:prstGeom prst="rect">
            <a:avLst/>
          </a:prstGeom>
        </p:spPr>
        <p:txBody>
          <a:bodyPr anchor="t"/>
          <a:lstStyle>
            <a:lvl1pPr algn="l">
              <a:defRPr sz="600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dirty="0"/>
              <a:t>기획안 제목 작성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204D9CFC-11EF-41DC-85BA-31ACD7CC545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097296" y="3764034"/>
            <a:ext cx="6943595" cy="322056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기획안 관련 부제목 작성하세요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xmlns="" id="{A2BD30DC-DEBC-4233-AB54-28954803164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73755" y="5617404"/>
            <a:ext cx="2778963" cy="322056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200">
                <a:solidFill>
                  <a:schemeClr val="tx2">
                    <a:lumMod val="75000"/>
                  </a:schemeClr>
                </a:solidFill>
              </a:defRPr>
            </a:lvl1pPr>
            <a:lvl2pPr algn="l">
              <a:lnSpc>
                <a:spcPct val="100000"/>
              </a:lnSpc>
              <a:defRPr sz="1200"/>
            </a:lvl2pPr>
            <a:lvl3pPr algn="l">
              <a:lnSpc>
                <a:spcPct val="100000"/>
              </a:lnSpc>
              <a:defRPr sz="1200"/>
            </a:lvl3pPr>
            <a:lvl4pPr algn="l">
              <a:lnSpc>
                <a:spcPct val="100000"/>
              </a:lnSpc>
              <a:defRPr sz="1200"/>
            </a:lvl4pPr>
            <a:lvl5pPr algn="l">
              <a:lnSpc>
                <a:spcPct val="100000"/>
              </a:lnSpc>
              <a:defRPr sz="1200"/>
            </a:lvl5pPr>
          </a:lstStyle>
          <a:p>
            <a:pPr lvl="0"/>
            <a:r>
              <a:rPr lang="ko-KR" altLang="en-US" dirty="0"/>
              <a:t>작성자</a:t>
            </a:r>
            <a:r>
              <a:rPr lang="en-US" altLang="ko-KR" dirty="0"/>
              <a:t>. </a:t>
            </a:r>
            <a:r>
              <a:rPr lang="ko-KR" altLang="en-US" dirty="0"/>
              <a:t>작성자명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F7ABFDD-0012-4B28-8813-49415B504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0475" y="186634"/>
            <a:ext cx="434634" cy="365125"/>
          </a:xfrm>
        </p:spPr>
        <p:txBody>
          <a:bodyPr/>
          <a:lstStyle/>
          <a:p>
            <a:fld id="{719E0867-43BF-40CD-B162-FBB22B5430D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12" name="텍스트 개체 틀 10">
            <a:extLst>
              <a:ext uri="{FF2B5EF4-FFF2-40B4-BE49-F238E27FC236}">
                <a16:creationId xmlns:a16="http://schemas.microsoft.com/office/drawing/2014/main" xmlns="" id="{7052A2F0-F877-4DF8-BFEC-BE87D78D25D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73754" y="5985772"/>
            <a:ext cx="2778963" cy="322056"/>
          </a:xfrm>
          <a:prstGeom prst="rect">
            <a:avLst/>
          </a:prstGeo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200">
                <a:solidFill>
                  <a:schemeClr val="tx2">
                    <a:lumMod val="75000"/>
                  </a:schemeClr>
                </a:solidFill>
              </a:defRPr>
            </a:lvl1pPr>
            <a:lvl2pPr algn="l">
              <a:lnSpc>
                <a:spcPct val="100000"/>
              </a:lnSpc>
              <a:defRPr sz="1200"/>
            </a:lvl2pPr>
            <a:lvl3pPr algn="l">
              <a:lnSpc>
                <a:spcPct val="100000"/>
              </a:lnSpc>
              <a:defRPr sz="1200"/>
            </a:lvl3pPr>
            <a:lvl4pPr algn="l">
              <a:lnSpc>
                <a:spcPct val="100000"/>
              </a:lnSpc>
              <a:defRPr sz="1200"/>
            </a:lvl4pPr>
            <a:lvl5pPr algn="l">
              <a:lnSpc>
                <a:spcPct val="100000"/>
              </a:lnSpc>
              <a:defRPr sz="1200"/>
            </a:lvl5pPr>
          </a:lstStyle>
          <a:p>
            <a:pPr lvl="0"/>
            <a:r>
              <a:rPr lang="ko-KR" altLang="en-US" dirty="0"/>
              <a:t>작성일</a:t>
            </a:r>
            <a:r>
              <a:rPr lang="en-US" altLang="ko-KR" dirty="0"/>
              <a:t>. 2019. 05. 24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87D7DC1A-DE17-4420-AB96-9FB987C4E9A1}"/>
              </a:ext>
            </a:extLst>
          </p:cNvPr>
          <p:cNvSpPr/>
          <p:nvPr userDrawn="1"/>
        </p:nvSpPr>
        <p:spPr>
          <a:xfrm>
            <a:off x="3013242" y="2778541"/>
            <a:ext cx="84054" cy="1317074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xmlns="" val="1419223403"/>
      </p:ext>
    </p:extLst>
  </p:cSld>
  <p:clrMapOvr>
    <a:masterClrMapping/>
  </p:clrMapOvr>
  <p:extLst>
    <p:ext uri="{DCECCB84-F9BA-43D5-87BE-67443E8EF086}">
      <p15:sldGuideLst xmlns:p15="http://schemas.microsoft.com/office/powerpoint/2012/main" xmlns="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서브 타이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0C9E757B-95A5-4AB6-B824-F3AFF6E90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9E0867-43BF-40CD-B162-FBB22B5430DB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xmlns="" id="{80C44D84-A552-4237-813D-F7A34C585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97907" y="2159144"/>
            <a:ext cx="10213432" cy="862496"/>
          </a:xfrm>
          <a:prstGeom prst="rect">
            <a:avLst/>
          </a:prstGeom>
        </p:spPr>
        <p:txBody>
          <a:bodyPr anchor="t"/>
          <a:lstStyle>
            <a:lvl1pPr algn="ctr">
              <a:defRPr sz="6000">
                <a:solidFill>
                  <a:schemeClr val="tx2">
                    <a:lumMod val="7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ko-KR" altLang="en-US" dirty="0"/>
              <a:t>서브 메인 제목 작성</a:t>
            </a:r>
          </a:p>
        </p:txBody>
      </p:sp>
      <p:sp>
        <p:nvSpPr>
          <p:cNvPr id="9" name="부제목 2">
            <a:extLst>
              <a:ext uri="{FF2B5EF4-FFF2-40B4-BE49-F238E27FC236}">
                <a16:creationId xmlns:a16="http://schemas.microsoft.com/office/drawing/2014/main" xmlns="" id="{BD4D6657-A57E-4785-AB23-F79C3B1165C0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997907" y="3340364"/>
            <a:ext cx="10213432" cy="86249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>
                <a:solidFill>
                  <a:schemeClr val="tx2">
                    <a:lumMod val="75000"/>
                  </a:schemeClr>
                </a:solidFill>
                <a:latin typeface="나눔스퀘어 Light" panose="020B0600000101010101" pitchFamily="50" charset="-127"/>
                <a:ea typeface="나눔스퀘어 Light" panose="020B0600000101010101" pitchFamily="50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서브 메인 컨텐츠 관련 정보 간략하게 설명하세요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2421111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서브 상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BFE0351-2B2E-4436-9AD8-28E9671550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77625" y="185959"/>
            <a:ext cx="3917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9E0867-43BF-40CD-B162-FBB22B5430DB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8" name="제목 7">
            <a:extLst>
              <a:ext uri="{FF2B5EF4-FFF2-40B4-BE49-F238E27FC236}">
                <a16:creationId xmlns:a16="http://schemas.microsoft.com/office/drawing/2014/main" xmlns="" id="{921E1B4C-07D0-404D-824E-B44B484135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xmlns="" val="1249053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bg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6D2542E-74D4-4DDB-8D87-1A4252AB23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20475" y="191190"/>
            <a:ext cx="428626" cy="36512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01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xmlns="" id="{B7393E21-DDFE-474F-B5F7-B49B1B91075D}"/>
              </a:ext>
            </a:extLst>
          </p:cNvPr>
          <p:cNvSpPr/>
          <p:nvPr userDrawn="1"/>
        </p:nvSpPr>
        <p:spPr>
          <a:xfrm>
            <a:off x="342900" y="200716"/>
            <a:ext cx="45719" cy="365125"/>
          </a:xfrm>
          <a:prstGeom prst="rect">
            <a:avLst/>
          </a:prstGeom>
          <a:solidFill>
            <a:schemeClr val="accent1">
              <a:lumMod val="5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제목 개체 틀 4">
            <a:extLst>
              <a:ext uri="{FF2B5EF4-FFF2-40B4-BE49-F238E27FC236}">
                <a16:creationId xmlns:a16="http://schemas.microsoft.com/office/drawing/2014/main" xmlns="" id="{A66E877C-274E-4B59-AA15-7356267ADF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619" y="200716"/>
            <a:ext cx="10515600" cy="355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서브 제목</a:t>
            </a:r>
          </a:p>
        </p:txBody>
      </p:sp>
    </p:spTree>
    <p:extLst>
      <p:ext uri="{BB962C8B-B14F-4D97-AF65-F5344CB8AC3E}">
        <p14:creationId xmlns:p14="http://schemas.microsoft.com/office/powerpoint/2010/main" xmlns="" val="2836915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4" r:id="rId2"/>
    <p:sldLayoutId id="2147483660" r:id="rId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400" kern="1200">
          <a:solidFill>
            <a:srgbClr val="333F50"/>
          </a:solidFill>
          <a:latin typeface="나눔스퀘어 Bold" panose="020B0600000101010101" pitchFamily="50" charset="-127"/>
          <a:ea typeface="나눔스퀘어 Bold" panose="020B0600000101010101" pitchFamily="50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xmlns="" id="{2611CF9A-4314-4145-8D4F-C1AABC0EB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97296" y="2855225"/>
            <a:ext cx="6943595" cy="862497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법률구조공단 기획안</a:t>
            </a:r>
          </a:p>
        </p:txBody>
      </p:sp>
      <p:sp>
        <p:nvSpPr>
          <p:cNvPr id="11" name="부제목 10">
            <a:extLst>
              <a:ext uri="{FF2B5EF4-FFF2-40B4-BE49-F238E27FC236}">
                <a16:creationId xmlns:a16="http://schemas.microsoft.com/office/drawing/2014/main" xmlns="" id="{0D2DBCA3-B838-4249-AAA6-2E7749647D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97296" y="3764034"/>
            <a:ext cx="6943595" cy="322056"/>
          </a:xfrm>
        </p:spPr>
        <p:txBody>
          <a:bodyPr/>
          <a:lstStyle/>
          <a:p>
            <a:r>
              <a:rPr lang="ko-KR" altLang="en-US" dirty="0"/>
              <a:t>대한법률구조공단 사이트 리뉴얼 기획서</a:t>
            </a:r>
          </a:p>
        </p:txBody>
      </p:sp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xmlns="" id="{D8D3D970-3A57-4A61-9A07-C06869C4DD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작성자 </a:t>
            </a:r>
            <a:r>
              <a:rPr lang="en-US" altLang="ko-KR" dirty="0"/>
              <a:t>: </a:t>
            </a:r>
            <a:r>
              <a:rPr lang="ko-KR" altLang="en-US" dirty="0" err="1"/>
              <a:t>임다솜</a:t>
            </a:r>
            <a:endParaRPr lang="ko-KR" altLang="en-US" dirty="0"/>
          </a:p>
        </p:txBody>
      </p:sp>
      <p:sp>
        <p:nvSpPr>
          <p:cNvPr id="15" name="텍스트 개체 틀 14">
            <a:extLst>
              <a:ext uri="{FF2B5EF4-FFF2-40B4-BE49-F238E27FC236}">
                <a16:creationId xmlns:a16="http://schemas.microsoft.com/office/drawing/2014/main" xmlns="" id="{F5F43052-7018-4F0D-B468-7C11B3B932A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ko-KR" altLang="en-US" dirty="0"/>
              <a:t>작성일 </a:t>
            </a:r>
            <a:r>
              <a:rPr lang="en-US" altLang="ko-KR" dirty="0"/>
              <a:t>: 2019.03.29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16293897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F2A8BFA-FD7C-4041-8FC8-F0E33689C2AF}"/>
              </a:ext>
            </a:extLst>
          </p:cNvPr>
          <p:cNvSpPr txBox="1"/>
          <p:nvPr/>
        </p:nvSpPr>
        <p:spPr>
          <a:xfrm>
            <a:off x="448570" y="146648"/>
            <a:ext cx="3679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법률구조공단 컬러시스템</a:t>
            </a:r>
            <a:endParaRPr lang="ko-KR" altLang="en-US" sz="2400" dirty="0">
              <a:solidFill>
                <a:srgbClr val="333F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240221" y="1902372"/>
            <a:ext cx="1576552" cy="1576552"/>
          </a:xfrm>
          <a:prstGeom prst="rect">
            <a:avLst/>
          </a:prstGeom>
          <a:solidFill>
            <a:srgbClr val="24319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직사각형 4"/>
          <p:cNvSpPr/>
          <p:nvPr/>
        </p:nvSpPr>
        <p:spPr>
          <a:xfrm>
            <a:off x="2927648" y="1902372"/>
            <a:ext cx="1576552" cy="1576552"/>
          </a:xfrm>
          <a:prstGeom prst="rect">
            <a:avLst/>
          </a:prstGeom>
          <a:solidFill>
            <a:srgbClr val="2ABEE6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4625872" y="1902372"/>
            <a:ext cx="1576552" cy="1576552"/>
          </a:xfrm>
          <a:prstGeom prst="rect">
            <a:avLst/>
          </a:prstGeom>
          <a:solidFill>
            <a:srgbClr val="E8EFF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334815" y="3678621"/>
            <a:ext cx="13204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RGB : 36 49 147</a:t>
            </a:r>
          </a:p>
          <a:p>
            <a:r>
              <a:rPr lang="en-US" altLang="ko-KR" sz="1200" dirty="0" smtClean="0"/>
              <a:t>#243193</a:t>
            </a:r>
          </a:p>
          <a:p>
            <a:r>
              <a:rPr lang="en-US" altLang="ko-KR" sz="1200" dirty="0" smtClean="0"/>
              <a:t>Point color</a:t>
            </a:r>
            <a:endParaRPr lang="ko-KR" altLang="en-US" sz="1200" dirty="0"/>
          </a:p>
        </p:txBody>
      </p:sp>
      <p:sp>
        <p:nvSpPr>
          <p:cNvPr id="9" name="TextBox 8"/>
          <p:cNvSpPr txBox="1"/>
          <p:nvPr/>
        </p:nvSpPr>
        <p:spPr>
          <a:xfrm>
            <a:off x="3005960" y="3678621"/>
            <a:ext cx="14054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RGB : 42 190 230</a:t>
            </a:r>
          </a:p>
          <a:p>
            <a:r>
              <a:rPr lang="en-US" altLang="ko-KR" sz="1200" dirty="0" smtClean="0"/>
              <a:t>#2abee6</a:t>
            </a:r>
          </a:p>
          <a:p>
            <a:r>
              <a:rPr lang="en-US" altLang="ko-KR" sz="1200" dirty="0" smtClean="0"/>
              <a:t>Sub color</a:t>
            </a:r>
            <a:endParaRPr lang="ko-KR" altLang="en-US" sz="1200" dirty="0"/>
          </a:p>
        </p:txBody>
      </p:sp>
      <p:sp>
        <p:nvSpPr>
          <p:cNvPr id="10" name="TextBox 9"/>
          <p:cNvSpPr txBox="1"/>
          <p:nvPr/>
        </p:nvSpPr>
        <p:spPr>
          <a:xfrm>
            <a:off x="4719146" y="3678621"/>
            <a:ext cx="14904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RGB : 232 239 242</a:t>
            </a:r>
          </a:p>
          <a:p>
            <a:r>
              <a:rPr lang="en-US" altLang="ko-KR" sz="1200" dirty="0" smtClean="0"/>
              <a:t>#e8eff2</a:t>
            </a:r>
          </a:p>
          <a:p>
            <a:r>
              <a:rPr lang="en-US" altLang="ko-KR" sz="1200" dirty="0" smtClean="0"/>
              <a:t>Background color</a:t>
            </a:r>
            <a:endParaRPr lang="ko-KR" altLang="en-US" sz="1200" dirty="0"/>
          </a:p>
        </p:txBody>
      </p:sp>
      <p:sp>
        <p:nvSpPr>
          <p:cNvPr id="12" name="직사각형 11"/>
          <p:cNvSpPr/>
          <p:nvPr/>
        </p:nvSpPr>
        <p:spPr>
          <a:xfrm>
            <a:off x="7284989" y="1902372"/>
            <a:ext cx="1576552" cy="1576552"/>
          </a:xfrm>
          <a:prstGeom prst="rect">
            <a:avLst/>
          </a:prstGeom>
          <a:solidFill>
            <a:srgbClr val="33333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7378263" y="3678621"/>
            <a:ext cx="12355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RGB : 51 51 51</a:t>
            </a:r>
          </a:p>
          <a:p>
            <a:r>
              <a:rPr lang="en-US" altLang="ko-KR" sz="1200" dirty="0" smtClean="0"/>
              <a:t>#333333</a:t>
            </a:r>
          </a:p>
          <a:p>
            <a:r>
              <a:rPr lang="en-US" altLang="ko-KR" sz="1200" dirty="0" smtClean="0"/>
              <a:t>text color</a:t>
            </a:r>
            <a:endParaRPr lang="ko-KR" altLang="en-US" sz="1200" dirty="0"/>
          </a:p>
        </p:txBody>
      </p:sp>
      <p:sp>
        <p:nvSpPr>
          <p:cNvPr id="14" name="직사각형 13"/>
          <p:cNvSpPr/>
          <p:nvPr/>
        </p:nvSpPr>
        <p:spPr>
          <a:xfrm>
            <a:off x="9029707" y="1902372"/>
            <a:ext cx="1576552" cy="1576552"/>
          </a:xfrm>
          <a:prstGeom prst="rect">
            <a:avLst/>
          </a:prstGeom>
          <a:solidFill>
            <a:schemeClr val="bg1"/>
          </a:solidFill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122981" y="3678621"/>
            <a:ext cx="14904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RGB : 255 255 255</a:t>
            </a:r>
          </a:p>
          <a:p>
            <a:r>
              <a:rPr lang="en-US" altLang="ko-KR" sz="1200" dirty="0" smtClean="0"/>
              <a:t>#</a:t>
            </a:r>
            <a:r>
              <a:rPr lang="en-US" altLang="ko-KR" sz="1200" dirty="0" err="1" smtClean="0"/>
              <a:t>ffffff</a:t>
            </a:r>
            <a:endParaRPr lang="en-US" altLang="ko-KR" sz="1200" dirty="0" smtClean="0"/>
          </a:p>
          <a:p>
            <a:r>
              <a:rPr lang="en-US" altLang="ko-KR" sz="1200" dirty="0" smtClean="0"/>
              <a:t>text color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xmlns="" val="859249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F2A8BFA-FD7C-4041-8FC8-F0E33689C2AF}"/>
              </a:ext>
            </a:extLst>
          </p:cNvPr>
          <p:cNvSpPr txBox="1"/>
          <p:nvPr/>
        </p:nvSpPr>
        <p:spPr>
          <a:xfrm>
            <a:off x="448570" y="146648"/>
            <a:ext cx="36792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법률구조공단 </a:t>
            </a:r>
            <a:r>
              <a:rPr lang="ko-KR" altLang="en-US" sz="2400" dirty="0" err="1" smtClean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아이덴티티</a:t>
            </a:r>
            <a:endParaRPr lang="ko-KR" altLang="en-US" sz="2400" dirty="0">
              <a:solidFill>
                <a:srgbClr val="333F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Picture 4" descr="ëíë²ë¥ êµ¬ì¡°ê³µë¨ ë¡ê³ ì ëí ì´ë¯¸ì§ ê²ìê²°ê³¼">
            <a:extLst>
              <a:ext uri="{FF2B5EF4-FFF2-40B4-BE49-F238E27FC236}">
                <a16:creationId xmlns:a16="http://schemas.microsoft.com/office/drawing/2014/main" xmlns="" id="{029EA3C4-21B6-4A89-85A2-933B0762C1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2264" b="42669"/>
          <a:stretch/>
        </p:blipFill>
        <p:spPr bwMode="auto">
          <a:xfrm>
            <a:off x="2779007" y="2511452"/>
            <a:ext cx="5715000" cy="1432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ADBBC3B5-782D-43AD-A1F9-432C6F3491B1}"/>
              </a:ext>
            </a:extLst>
          </p:cNvPr>
          <p:cNvSpPr txBox="1"/>
          <p:nvPr/>
        </p:nvSpPr>
        <p:spPr>
          <a:xfrm>
            <a:off x="4270162" y="5839784"/>
            <a:ext cx="31021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※ </a:t>
            </a:r>
            <a:r>
              <a:rPr lang="en-US" altLang="ko-KR" sz="1200" dirty="0" smtClean="0"/>
              <a:t> 20</a:t>
            </a:r>
            <a:r>
              <a:rPr lang="ko-KR" altLang="en-US" sz="1200" dirty="0"/>
              <a:t>대 </a:t>
            </a:r>
            <a:r>
              <a:rPr lang="ko-KR" altLang="en-US" sz="1200" dirty="0" smtClean="0"/>
              <a:t>이상 직장인들이 </a:t>
            </a:r>
            <a:r>
              <a:rPr lang="ko-KR" altLang="en-US" sz="1200" dirty="0" err="1" smtClean="0"/>
              <a:t>주타겟</a:t>
            </a:r>
            <a:r>
              <a:rPr lang="ko-KR" altLang="en-US" sz="1200" dirty="0" smtClean="0"/>
              <a:t> 입니다</a:t>
            </a:r>
            <a:r>
              <a:rPr lang="en-US" altLang="ko-KR" sz="1200" dirty="0" smtClean="0"/>
              <a:t>.</a:t>
            </a:r>
            <a:r>
              <a:rPr lang="ko-KR" altLang="en-US" sz="1200" dirty="0" smtClean="0"/>
              <a:t> 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xmlns="" val="8592499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xmlns="" id="{C1CC2E73-F98D-4713-AF8A-B2D3AE99FA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타입</a:t>
            </a:r>
            <a:r>
              <a:rPr lang="en-US" altLang="ko-KR" dirty="0"/>
              <a:t>(UI)</a:t>
            </a:r>
            <a:r>
              <a:rPr lang="ko-KR" altLang="en-US" dirty="0"/>
              <a:t>스케치</a:t>
            </a:r>
          </a:p>
        </p:txBody>
      </p:sp>
      <p:sp>
        <p:nvSpPr>
          <p:cNvPr id="8" name="부제목 7">
            <a:extLst>
              <a:ext uri="{FF2B5EF4-FFF2-40B4-BE49-F238E27FC236}">
                <a16:creationId xmlns:a16="http://schemas.microsoft.com/office/drawing/2014/main" xmlns="" id="{85B9B3B9-EA65-4731-A249-E150D1D61E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레이아웃 스케치 </a:t>
            </a:r>
            <a:r>
              <a:rPr lang="en-US" altLang="ko-KR" dirty="0"/>
              <a:t>/ </a:t>
            </a:r>
            <a:r>
              <a:rPr lang="ko-KR" altLang="en-US" dirty="0"/>
              <a:t>워크플로우 구성</a:t>
            </a:r>
          </a:p>
        </p:txBody>
      </p:sp>
    </p:spTree>
    <p:extLst>
      <p:ext uri="{BB962C8B-B14F-4D97-AF65-F5344CB8AC3E}">
        <p14:creationId xmlns:p14="http://schemas.microsoft.com/office/powerpoint/2010/main" xmlns="" val="3849780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F2A8BFA-FD7C-4041-8FC8-F0E33689C2AF}"/>
              </a:ext>
            </a:extLst>
          </p:cNvPr>
          <p:cNvSpPr txBox="1"/>
          <p:nvPr/>
        </p:nvSpPr>
        <p:spPr>
          <a:xfrm>
            <a:off x="448570" y="146648"/>
            <a:ext cx="2448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레이아웃 스케치</a:t>
            </a:r>
            <a:endParaRPr lang="ko-KR" altLang="en-US" sz="2400" dirty="0">
              <a:solidFill>
                <a:srgbClr val="333F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 rot="5400000">
            <a:off x="379095" y="1519252"/>
            <a:ext cx="5394960" cy="4046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rot="5400000">
            <a:off x="5067300" y="1519162"/>
            <a:ext cx="5395200" cy="404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41222198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F2A8BFA-FD7C-4041-8FC8-F0E33689C2AF}"/>
              </a:ext>
            </a:extLst>
          </p:cNvPr>
          <p:cNvSpPr txBox="1"/>
          <p:nvPr/>
        </p:nvSpPr>
        <p:spPr>
          <a:xfrm>
            <a:off x="448570" y="146648"/>
            <a:ext cx="24481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 smtClean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워크플로우</a:t>
            </a:r>
            <a:r>
              <a:rPr lang="ko-KR" altLang="en-US" sz="2400" dirty="0" smtClean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구성</a:t>
            </a:r>
            <a:endParaRPr lang="ko-KR" altLang="en-US" sz="2400" dirty="0">
              <a:solidFill>
                <a:srgbClr val="333F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aphicFrame>
        <p:nvGraphicFramePr>
          <p:cNvPr id="4" name="다이어그램 3"/>
          <p:cNvGraphicFramePr/>
          <p:nvPr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xmlns="" val="41222198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xmlns="" id="{C1CC2E73-F98D-4713-AF8A-B2D3AE99FA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/>
              <a:t>사전조사</a:t>
            </a:r>
          </a:p>
        </p:txBody>
      </p:sp>
      <p:sp>
        <p:nvSpPr>
          <p:cNvPr id="8" name="부제목 7">
            <a:extLst>
              <a:ext uri="{FF2B5EF4-FFF2-40B4-BE49-F238E27FC236}">
                <a16:creationId xmlns:a16="http://schemas.microsoft.com/office/drawing/2014/main" xmlns="" id="{85B9B3B9-EA65-4731-A249-E150D1D61E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디바이스 및 브라우저 지원범위</a:t>
            </a:r>
            <a:r>
              <a:rPr lang="en-US" altLang="ko-KR" dirty="0"/>
              <a:t>, </a:t>
            </a:r>
            <a:r>
              <a:rPr lang="ko-KR" altLang="en-US" dirty="0"/>
              <a:t>브랜드 타겟 선호도</a:t>
            </a:r>
          </a:p>
        </p:txBody>
      </p:sp>
    </p:spTree>
    <p:extLst>
      <p:ext uri="{BB962C8B-B14F-4D97-AF65-F5344CB8AC3E}">
        <p14:creationId xmlns:p14="http://schemas.microsoft.com/office/powerpoint/2010/main" xmlns="" val="10610939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F2A8BFA-FD7C-4041-8FC8-F0E33689C2AF}"/>
              </a:ext>
            </a:extLst>
          </p:cNvPr>
          <p:cNvSpPr txBox="1"/>
          <p:nvPr/>
        </p:nvSpPr>
        <p:spPr>
          <a:xfrm>
            <a:off x="448570" y="146648"/>
            <a:ext cx="34243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법률구조공단 타겟 선호도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DBBC3B5-782D-43AD-A1F9-432C6F3491B1}"/>
              </a:ext>
            </a:extLst>
          </p:cNvPr>
          <p:cNvSpPr txBox="1"/>
          <p:nvPr/>
        </p:nvSpPr>
        <p:spPr>
          <a:xfrm>
            <a:off x="4270162" y="5839784"/>
            <a:ext cx="31021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※ </a:t>
            </a:r>
            <a:r>
              <a:rPr lang="en-US" altLang="ko-KR" sz="1200" dirty="0" smtClean="0"/>
              <a:t> 20</a:t>
            </a:r>
            <a:r>
              <a:rPr lang="ko-KR" altLang="en-US" sz="1200" dirty="0"/>
              <a:t>대 </a:t>
            </a:r>
            <a:r>
              <a:rPr lang="ko-KR" altLang="en-US" sz="1200" dirty="0" smtClean="0"/>
              <a:t>이상 직장인들이 </a:t>
            </a:r>
            <a:r>
              <a:rPr lang="ko-KR" altLang="en-US" sz="1200" dirty="0" err="1" smtClean="0"/>
              <a:t>주타겟</a:t>
            </a:r>
            <a:r>
              <a:rPr lang="ko-KR" altLang="en-US" sz="1200" dirty="0" smtClean="0"/>
              <a:t> 입니다</a:t>
            </a:r>
            <a:r>
              <a:rPr lang="en-US" altLang="ko-KR" sz="1200" dirty="0" smtClean="0"/>
              <a:t>.</a:t>
            </a:r>
            <a:r>
              <a:rPr lang="ko-KR" altLang="en-US" sz="1200" dirty="0" smtClean="0"/>
              <a:t> </a:t>
            </a:r>
            <a:endParaRPr lang="ko-KR" altLang="en-US" sz="1200" dirty="0"/>
          </a:p>
        </p:txBody>
      </p:sp>
      <p:pic>
        <p:nvPicPr>
          <p:cNvPr id="3076" name="Picture 4" descr="ëíë²ë¥ êµ¬ì¡°ê³µë¨ ë¡ê³ ì ëí ì´ë¯¸ì§ ê²ìê²°ê³¼">
            <a:extLst>
              <a:ext uri="{FF2B5EF4-FFF2-40B4-BE49-F238E27FC236}">
                <a16:creationId xmlns:a16="http://schemas.microsoft.com/office/drawing/2014/main" xmlns="" id="{029EA3C4-21B6-4A89-85A2-933B0762C1C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32264" b="42669"/>
          <a:stretch/>
        </p:blipFill>
        <p:spPr bwMode="auto">
          <a:xfrm>
            <a:off x="2779007" y="2511452"/>
            <a:ext cx="5715000" cy="1432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xmlns="" val="4014754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F2A8BFA-FD7C-4041-8FC8-F0E33689C2AF}"/>
              </a:ext>
            </a:extLst>
          </p:cNvPr>
          <p:cNvSpPr txBox="1"/>
          <p:nvPr/>
        </p:nvSpPr>
        <p:spPr>
          <a:xfrm>
            <a:off x="448570" y="146648"/>
            <a:ext cx="25827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디바이스 지원 범위</a:t>
            </a:r>
          </a:p>
        </p:txBody>
      </p:sp>
      <p:pic>
        <p:nvPicPr>
          <p:cNvPr id="1026" name="Picture 2" descr="https://lh6.googleusercontent.com/PV5kW_YeNEDd1aSkjEOyeTv-u3SrMkjZ7dZ1pziiBUBi30zUMsDgEIv8XWKYl-cbdegqx2_DKDPU4R7d27glKKWaVH_XoD639kPQ6I4-eCRrdjw_N7Y8zOE1LcqvogagpMcmikThsqM">
            <a:extLst>
              <a:ext uri="{FF2B5EF4-FFF2-40B4-BE49-F238E27FC236}">
                <a16:creationId xmlns:a16="http://schemas.microsoft.com/office/drawing/2014/main" xmlns="" id="{2466A4BE-9F22-4C19-A46C-45B46845C4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71537" y="1704167"/>
            <a:ext cx="10448925" cy="319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6C98F31-812F-487A-A02F-225545D996C5}"/>
              </a:ext>
            </a:extLst>
          </p:cNvPr>
          <p:cNvSpPr txBox="1"/>
          <p:nvPr/>
        </p:nvSpPr>
        <p:spPr>
          <a:xfrm>
            <a:off x="3122762" y="4969167"/>
            <a:ext cx="11636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Width 1200px</a:t>
            </a:r>
            <a:endParaRPr lang="ko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02337DA-B14D-4D04-AA1C-08D517113CA5}"/>
              </a:ext>
            </a:extLst>
          </p:cNvPr>
          <p:cNvSpPr txBox="1"/>
          <p:nvPr/>
        </p:nvSpPr>
        <p:spPr>
          <a:xfrm>
            <a:off x="7905588" y="4969167"/>
            <a:ext cx="80021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 err="1"/>
              <a:t>지원안함</a:t>
            </a:r>
            <a:endParaRPr lang="ko-KR" altLang="en-US" sz="12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77F9A236-FE7C-41F3-AAB7-3B43655E025E}"/>
              </a:ext>
            </a:extLst>
          </p:cNvPr>
          <p:cNvSpPr txBox="1"/>
          <p:nvPr/>
        </p:nvSpPr>
        <p:spPr>
          <a:xfrm>
            <a:off x="9989567" y="4969167"/>
            <a:ext cx="11624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err="1" smtClean="0"/>
              <a:t>모바일</a:t>
            </a:r>
            <a:r>
              <a:rPr lang="ko-KR" altLang="en-US" sz="1200" err="1" smtClean="0"/>
              <a:t>용</a:t>
            </a:r>
            <a:r>
              <a:rPr lang="ko-KR" altLang="en-US" sz="1200" dirty="0" smtClean="0"/>
              <a:t> 지원</a:t>
            </a:r>
            <a:endParaRPr lang="ko-KR" altLang="en-US" sz="1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DBBC3B5-782D-43AD-A1F9-432C6F3491B1}"/>
              </a:ext>
            </a:extLst>
          </p:cNvPr>
          <p:cNvSpPr txBox="1"/>
          <p:nvPr/>
        </p:nvSpPr>
        <p:spPr>
          <a:xfrm>
            <a:off x="2543008" y="6029566"/>
            <a:ext cx="632737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※ </a:t>
            </a:r>
            <a:r>
              <a:rPr lang="ko-KR" altLang="en-US" sz="1200" dirty="0" smtClean="0"/>
              <a:t>현재 </a:t>
            </a:r>
            <a:r>
              <a:rPr lang="ko-KR" altLang="en-US" sz="1200" dirty="0"/>
              <a:t>모바일용 사이트가 이미 따로 만들어져 있어서 웹페이지 리뉴얼만 할 계획입니다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xmlns="" val="25222679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7F2A8BFA-FD7C-4041-8FC8-F0E33689C2AF}"/>
              </a:ext>
            </a:extLst>
          </p:cNvPr>
          <p:cNvSpPr txBox="1"/>
          <p:nvPr/>
        </p:nvSpPr>
        <p:spPr>
          <a:xfrm>
            <a:off x="448570" y="146648"/>
            <a:ext cx="48771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브라우저 지원 범위</a:t>
            </a:r>
            <a:r>
              <a:rPr lang="en-US" altLang="ko-KR" sz="2400" dirty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(Cross Browser)</a:t>
            </a:r>
            <a:endParaRPr lang="ko-KR" altLang="en-US" sz="2400" dirty="0">
              <a:solidFill>
                <a:srgbClr val="333F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DBBC3B5-782D-43AD-A1F9-432C6F3491B1}"/>
              </a:ext>
            </a:extLst>
          </p:cNvPr>
          <p:cNvSpPr txBox="1"/>
          <p:nvPr/>
        </p:nvSpPr>
        <p:spPr>
          <a:xfrm>
            <a:off x="3436772" y="4295656"/>
            <a:ext cx="7884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Chrome </a:t>
            </a:r>
            <a:endParaRPr lang="ko-KR" altLang="en-US" sz="12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0B0610DF-9228-4FAC-9147-5D428FDE6CB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262312" y="2924175"/>
            <a:ext cx="5667375" cy="100965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E623039F-E111-4318-88E3-E724B165D7C8}"/>
              </a:ext>
            </a:extLst>
          </p:cNvPr>
          <p:cNvSpPr txBox="1"/>
          <p:nvPr/>
        </p:nvSpPr>
        <p:spPr>
          <a:xfrm>
            <a:off x="5791783" y="4295656"/>
            <a:ext cx="6741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err="1"/>
              <a:t>FireFox</a:t>
            </a:r>
            <a:endParaRPr lang="ko-KR" altLang="en-US" sz="12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B894FC66-2A49-40FC-A59D-15774AA70B02}"/>
              </a:ext>
            </a:extLst>
          </p:cNvPr>
          <p:cNvSpPr txBox="1"/>
          <p:nvPr/>
        </p:nvSpPr>
        <p:spPr>
          <a:xfrm>
            <a:off x="8241686" y="4295656"/>
            <a:ext cx="7761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 smtClean="0"/>
              <a:t>IE8~11+</a:t>
            </a:r>
            <a:endParaRPr lang="ko-KR" altLang="en-US" sz="12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ADBBC3B5-782D-43AD-A1F9-432C6F3491B1}"/>
              </a:ext>
            </a:extLst>
          </p:cNvPr>
          <p:cNvSpPr txBox="1"/>
          <p:nvPr/>
        </p:nvSpPr>
        <p:spPr>
          <a:xfrm>
            <a:off x="3828883" y="6029566"/>
            <a:ext cx="45688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※ </a:t>
            </a:r>
            <a:r>
              <a:rPr lang="ko-KR" altLang="en-US" sz="1200" dirty="0" smtClean="0"/>
              <a:t>공공기관 홈페이지이므로 </a:t>
            </a:r>
            <a:r>
              <a:rPr lang="en-US" altLang="ko-KR" sz="1200" dirty="0" smtClean="0"/>
              <a:t>IE</a:t>
            </a:r>
            <a:r>
              <a:rPr lang="ko-KR" altLang="en-US" sz="1200" dirty="0" smtClean="0"/>
              <a:t>버전을 </a:t>
            </a:r>
            <a:r>
              <a:rPr lang="en-US" altLang="ko-KR" sz="1200" dirty="0" smtClean="0"/>
              <a:t>8</a:t>
            </a:r>
            <a:r>
              <a:rPr lang="ko-KR" altLang="en-US" sz="1200" dirty="0" smtClean="0"/>
              <a:t>까지 지원할 계획입니다</a:t>
            </a:r>
            <a:r>
              <a:rPr lang="en-US" altLang="ko-KR" sz="1200" dirty="0" smtClean="0"/>
              <a:t>.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xmlns="" val="157545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xmlns="" id="{C1CC2E73-F98D-4713-AF8A-B2D3AE99FA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타겟설정</a:t>
            </a:r>
            <a:endParaRPr lang="ko-KR" altLang="en-US" dirty="0"/>
          </a:p>
        </p:txBody>
      </p:sp>
      <p:sp>
        <p:nvSpPr>
          <p:cNvPr id="8" name="부제목 7">
            <a:extLst>
              <a:ext uri="{FF2B5EF4-FFF2-40B4-BE49-F238E27FC236}">
                <a16:creationId xmlns:a16="http://schemas.microsoft.com/office/drawing/2014/main" xmlns="" id="{85B9B3B9-EA65-4731-A249-E150D1D61E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페르소나 설정 </a:t>
            </a:r>
            <a:r>
              <a:rPr lang="en-US" altLang="ko-KR" dirty="0"/>
              <a:t>/</a:t>
            </a:r>
            <a:r>
              <a:rPr lang="ko-KR" altLang="en-US" dirty="0"/>
              <a:t> 가상 시나리오</a:t>
            </a:r>
          </a:p>
        </p:txBody>
      </p:sp>
    </p:spTree>
    <p:extLst>
      <p:ext uri="{BB962C8B-B14F-4D97-AF65-F5344CB8AC3E}">
        <p14:creationId xmlns:p14="http://schemas.microsoft.com/office/powerpoint/2010/main" xmlns="" val="3473955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F2A8BFA-FD7C-4041-8FC8-F0E33689C2AF}"/>
              </a:ext>
            </a:extLst>
          </p:cNvPr>
          <p:cNvSpPr txBox="1"/>
          <p:nvPr/>
        </p:nvSpPr>
        <p:spPr>
          <a:xfrm>
            <a:off x="448570" y="146648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페르소나 설정</a:t>
            </a:r>
            <a:endParaRPr lang="ko-KR" altLang="en-US" sz="2400" dirty="0">
              <a:solidFill>
                <a:srgbClr val="333F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62278" y="1154989"/>
            <a:ext cx="5354759" cy="30281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5917324" y="1135117"/>
            <a:ext cx="5070940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200" dirty="0" smtClean="0"/>
              <a:t>인물 정보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en-US" altLang="ko-KR" sz="1200" dirty="0" smtClean="0"/>
              <a:t>: </a:t>
            </a:r>
            <a:r>
              <a:rPr lang="ko-KR" altLang="en-US" sz="1200" dirty="0" smtClean="0"/>
              <a:t>연보미 </a:t>
            </a:r>
            <a:r>
              <a:rPr lang="en-US" altLang="ko-KR" sz="1200" dirty="0" smtClean="0"/>
              <a:t>/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32</a:t>
            </a:r>
            <a:r>
              <a:rPr lang="ko-KR" altLang="en-US" sz="1200" dirty="0" smtClean="0"/>
              <a:t>살</a:t>
            </a:r>
            <a:r>
              <a:rPr lang="en-US" altLang="ko-KR" sz="1200" dirty="0" smtClean="0"/>
              <a:t> / </a:t>
            </a:r>
            <a:r>
              <a:rPr lang="ko-KR" altLang="en-US" sz="1200" dirty="0" smtClean="0"/>
              <a:t>디자이너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ko-KR" altLang="en-US" sz="1200" dirty="0" smtClean="0"/>
              <a:t> 지방에서 서울에 </a:t>
            </a:r>
            <a:r>
              <a:rPr lang="ko-KR" altLang="en-US" sz="1200" dirty="0" err="1" smtClean="0"/>
              <a:t>취직되</a:t>
            </a:r>
            <a:r>
              <a:rPr lang="ko-KR" altLang="en-US" sz="1200" dirty="0" smtClean="0"/>
              <a:t> 혼자서 서울에서 </a:t>
            </a:r>
            <a:r>
              <a:rPr lang="ko-KR" altLang="en-US" sz="1200" dirty="0" err="1" smtClean="0"/>
              <a:t>자취하고있다</a:t>
            </a:r>
            <a:r>
              <a:rPr lang="en-US" altLang="ko-KR" sz="1200" dirty="0" smtClean="0"/>
              <a:t>.</a:t>
            </a:r>
          </a:p>
          <a:p>
            <a:pPr marL="342900" indent="-342900">
              <a:buAutoNum type="arabicPeriod"/>
            </a:pPr>
            <a:endParaRPr lang="en-US" altLang="ko-KR" sz="1200" dirty="0" smtClean="0"/>
          </a:p>
          <a:p>
            <a:pPr marL="342900" indent="-342900">
              <a:buAutoNum type="arabicPeriod"/>
            </a:pPr>
            <a:r>
              <a:rPr lang="ko-KR" altLang="en-US" sz="1200" dirty="0" smtClean="0"/>
              <a:t>행동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en-US" altLang="ko-KR" sz="1200" dirty="0" smtClean="0"/>
              <a:t>: </a:t>
            </a:r>
            <a:r>
              <a:rPr lang="ko-KR" altLang="en-US" sz="1200" dirty="0" smtClean="0"/>
              <a:t>전</a:t>
            </a:r>
            <a:r>
              <a:rPr lang="en-US" altLang="ko-KR" sz="1200" dirty="0" smtClean="0"/>
              <a:t> </a:t>
            </a:r>
            <a:r>
              <a:rPr lang="ko-KR" altLang="en-US" sz="1200" dirty="0" smtClean="0"/>
              <a:t>회사에서 </a:t>
            </a:r>
            <a:r>
              <a:rPr lang="ko-KR" altLang="en-US" sz="1200" dirty="0" err="1" smtClean="0"/>
              <a:t>못받은</a:t>
            </a:r>
            <a:r>
              <a:rPr lang="ko-KR" altLang="en-US" sz="1200" dirty="0" smtClean="0"/>
              <a:t> 돈 </a:t>
            </a:r>
            <a:r>
              <a:rPr lang="ko-KR" altLang="en-US" sz="1200" dirty="0" err="1" smtClean="0"/>
              <a:t>받고싶다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en-US" altLang="ko-KR" sz="1200" dirty="0" smtClean="0"/>
              <a:t>- </a:t>
            </a:r>
            <a:r>
              <a:rPr lang="ko-KR" altLang="en-US" sz="1200" dirty="0" smtClean="0"/>
              <a:t>회사 </a:t>
            </a:r>
            <a:r>
              <a:rPr lang="ko-KR" altLang="en-US" sz="1200" dirty="0" err="1" smtClean="0"/>
              <a:t>반차</a:t>
            </a:r>
            <a:r>
              <a:rPr lang="ko-KR" altLang="en-US" sz="1200" dirty="0" smtClean="0"/>
              <a:t> 써서 법률구조공단에 간다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en-US" altLang="ko-KR" sz="1200" dirty="0" smtClean="0"/>
              <a:t>- </a:t>
            </a:r>
            <a:r>
              <a:rPr lang="ko-KR" altLang="en-US" sz="1200" dirty="0" smtClean="0"/>
              <a:t>입금체불로 신고한다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en-US" altLang="ko-KR" sz="1200" dirty="0" smtClean="0"/>
              <a:t>- </a:t>
            </a:r>
            <a:r>
              <a:rPr lang="ko-KR" altLang="en-US" sz="1200" dirty="0" smtClean="0"/>
              <a:t>법률구조공단에서 문자로 사건번호가 왔다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en-US" altLang="ko-KR" sz="1200" dirty="0" smtClean="0"/>
              <a:t>- </a:t>
            </a:r>
            <a:r>
              <a:rPr lang="ko-KR" altLang="en-US" sz="1200" dirty="0" smtClean="0"/>
              <a:t>진행상황이 궁금해서 홈페이지에 </a:t>
            </a:r>
            <a:r>
              <a:rPr lang="ko-KR" altLang="en-US" sz="1200" dirty="0" smtClean="0"/>
              <a:t>접속한다</a:t>
            </a:r>
            <a:endParaRPr lang="en-US" altLang="ko-KR" sz="1200" dirty="0" smtClean="0"/>
          </a:p>
          <a:p>
            <a:pPr marL="342900" indent="-342900">
              <a:buAutoNum type="arabicPeriod"/>
            </a:pPr>
            <a:endParaRPr lang="en-US" altLang="ko-KR" sz="1200" dirty="0" smtClean="0"/>
          </a:p>
          <a:p>
            <a:pPr marL="342900" indent="-342900">
              <a:buAutoNum type="arabicPeriod"/>
            </a:pPr>
            <a:r>
              <a:rPr lang="ko-KR" altLang="en-US" sz="1200" dirty="0" err="1" smtClean="0"/>
              <a:t>니즈</a:t>
            </a:r>
            <a:r>
              <a:rPr lang="ko-KR" altLang="en-US" sz="1200" dirty="0" smtClean="0"/>
              <a:t> </a:t>
            </a:r>
            <a:r>
              <a:rPr lang="en-US" altLang="ko-KR" sz="1200" dirty="0" smtClean="0"/>
              <a:t>&amp; </a:t>
            </a:r>
            <a:r>
              <a:rPr lang="ko-KR" altLang="en-US" sz="1200" dirty="0" smtClean="0"/>
              <a:t>목표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en-US" altLang="ko-KR" sz="1200" dirty="0" smtClean="0"/>
              <a:t>: </a:t>
            </a:r>
            <a:r>
              <a:rPr lang="ko-KR" altLang="en-US" sz="1200" dirty="0" smtClean="0"/>
              <a:t>나의 사건검색을 </a:t>
            </a:r>
            <a:r>
              <a:rPr lang="ko-KR" altLang="en-US" sz="1200" dirty="0" err="1" smtClean="0"/>
              <a:t>하고싶다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ko-KR" altLang="en-US" sz="1200" dirty="0" smtClean="0"/>
              <a:t>사건의 진행사항을 </a:t>
            </a:r>
            <a:r>
              <a:rPr lang="ko-KR" altLang="en-US" sz="1200" dirty="0" err="1" smtClean="0"/>
              <a:t>확인하고싶다</a:t>
            </a:r>
            <a:endParaRPr lang="en-US" altLang="ko-KR" sz="1200" dirty="0" smtClean="0"/>
          </a:p>
          <a:p>
            <a:pPr marL="342900" indent="-342900">
              <a:buAutoNum type="arabicPeriod"/>
            </a:pPr>
            <a:endParaRPr lang="en-US" altLang="ko-KR" sz="1200" dirty="0" smtClean="0"/>
          </a:p>
          <a:p>
            <a:pPr marL="342900" indent="-342900">
              <a:buAutoNum type="arabicPeriod"/>
            </a:pPr>
            <a:r>
              <a:rPr lang="ko-KR" altLang="en-US" sz="1200" dirty="0" smtClean="0"/>
              <a:t>솔루션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en-US" altLang="ko-KR" sz="1200" dirty="0" smtClean="0"/>
              <a:t>: </a:t>
            </a:r>
            <a:r>
              <a:rPr lang="ko-KR" altLang="en-US" sz="1200" dirty="0" smtClean="0"/>
              <a:t>나의 사건검색을 바로 할 수 있게 현재 </a:t>
            </a:r>
            <a:r>
              <a:rPr lang="en-US" altLang="ko-KR" sz="1200" dirty="0" smtClean="0"/>
              <a:t>footer</a:t>
            </a:r>
            <a:r>
              <a:rPr lang="ko-KR" altLang="en-US" sz="1200" dirty="0" smtClean="0"/>
              <a:t>에 있는 나의사건을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r>
              <a:rPr lang="ko-KR" altLang="en-US" sz="1200" dirty="0" smtClean="0"/>
              <a:t>홈페이지 메인 화면에 배치 곧 바로 검색할 수 있게 한다</a:t>
            </a:r>
            <a:r>
              <a:rPr lang="en-US" altLang="ko-KR" sz="1200" dirty="0" smtClean="0"/>
              <a:t/>
            </a:r>
            <a:br>
              <a:rPr lang="en-US" altLang="ko-KR" sz="1200" dirty="0" smtClean="0"/>
            </a:br>
            <a:endParaRPr lang="en-US" altLang="ko-KR" sz="1200" dirty="0" smtClean="0"/>
          </a:p>
        </p:txBody>
      </p:sp>
    </p:spTree>
    <p:extLst>
      <p:ext uri="{BB962C8B-B14F-4D97-AF65-F5344CB8AC3E}">
        <p14:creationId xmlns:p14="http://schemas.microsoft.com/office/powerpoint/2010/main" xmlns="" val="4062736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7F2A8BFA-FD7C-4041-8FC8-F0E33689C2AF}"/>
              </a:ext>
            </a:extLst>
          </p:cNvPr>
          <p:cNvSpPr txBox="1"/>
          <p:nvPr/>
        </p:nvSpPr>
        <p:spPr>
          <a:xfrm>
            <a:off x="448570" y="146648"/>
            <a:ext cx="21403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smtClean="0">
                <a:solidFill>
                  <a:srgbClr val="333F50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가상 시나리오</a:t>
            </a:r>
            <a:endParaRPr lang="ko-KR" altLang="en-US" sz="2400" dirty="0">
              <a:solidFill>
                <a:srgbClr val="333F50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627360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6">
            <a:extLst>
              <a:ext uri="{FF2B5EF4-FFF2-40B4-BE49-F238E27FC236}">
                <a16:creationId xmlns:a16="http://schemas.microsoft.com/office/drawing/2014/main" xmlns="" id="{C1CC2E73-F98D-4713-AF8A-B2D3AE99FA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b="1" dirty="0"/>
              <a:t>컨셉도출</a:t>
            </a:r>
            <a:endParaRPr lang="ko-KR" altLang="en-US" dirty="0"/>
          </a:p>
        </p:txBody>
      </p:sp>
      <p:sp>
        <p:nvSpPr>
          <p:cNvPr id="8" name="부제목 7">
            <a:extLst>
              <a:ext uri="{FF2B5EF4-FFF2-40B4-BE49-F238E27FC236}">
                <a16:creationId xmlns:a16="http://schemas.microsoft.com/office/drawing/2014/main" xmlns="" id="{85B9B3B9-EA65-4731-A249-E150D1D61E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브랜드 컬러시스템 </a:t>
            </a:r>
            <a:r>
              <a:rPr lang="en-US" altLang="ko-KR" dirty="0"/>
              <a:t>/ </a:t>
            </a:r>
            <a:r>
              <a:rPr lang="ko-KR" altLang="en-US" dirty="0"/>
              <a:t>아이덴티티</a:t>
            </a:r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xmlns="" val="42610010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4">
            <a:lumMod val="40000"/>
            <a:lumOff val="60000"/>
          </a:schemeClr>
        </a:solidFill>
        <a:ln w="19050"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3458</TotalTime>
  <Words>165</Words>
  <Application>Microsoft Office PowerPoint</Application>
  <PresentationFormat>사용자 지정</PresentationFormat>
  <Paragraphs>56</Paragraphs>
  <Slides>14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5" baseType="lpstr">
      <vt:lpstr>Office 테마</vt:lpstr>
      <vt:lpstr>법률구조공단 기획안</vt:lpstr>
      <vt:lpstr>사전조사</vt:lpstr>
      <vt:lpstr>슬라이드 3</vt:lpstr>
      <vt:lpstr>슬라이드 4</vt:lpstr>
      <vt:lpstr>슬라이드 5</vt:lpstr>
      <vt:lpstr>타겟설정</vt:lpstr>
      <vt:lpstr>슬라이드 7</vt:lpstr>
      <vt:lpstr>슬라이드 8</vt:lpstr>
      <vt:lpstr>컨셉도출</vt:lpstr>
      <vt:lpstr>슬라이드 10</vt:lpstr>
      <vt:lpstr>슬라이드 11</vt:lpstr>
      <vt:lpstr>타입(UI)스케치</vt:lpstr>
      <vt:lpstr>슬라이드 13</vt:lpstr>
      <vt:lpstr>슬라이드 14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BO-OK</dc:creator>
  <cp:lastModifiedBy>SamSung</cp:lastModifiedBy>
  <cp:revision>75</cp:revision>
  <dcterms:created xsi:type="dcterms:W3CDTF">2018-04-26T05:04:37Z</dcterms:created>
  <dcterms:modified xsi:type="dcterms:W3CDTF">2019-03-31T08:24:28Z</dcterms:modified>
</cp:coreProperties>
</file>

<file path=docProps/thumbnail.jpeg>
</file>